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9"/>
  </p:notesMasterIdLst>
  <p:sldIdLst>
    <p:sldId id="289" r:id="rId2"/>
    <p:sldId id="290" r:id="rId3"/>
    <p:sldId id="291" r:id="rId4"/>
    <p:sldId id="292" r:id="rId5"/>
    <p:sldId id="293" r:id="rId6"/>
    <p:sldId id="294" r:id="rId7"/>
    <p:sldId id="295" r:id="rId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4E9"/>
    <a:srgbClr val="F5CDCE"/>
    <a:srgbClr val="DF8C8C"/>
    <a:srgbClr val="202C8F"/>
    <a:srgbClr val="FDFBF6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5"/>
    <p:restoredTop sz="96228" autoAdjust="0"/>
  </p:normalViewPr>
  <p:slideViewPr>
    <p:cSldViewPr snapToGrid="0" snapToObjects="1">
      <p:cViewPr varScale="1">
        <p:scale>
          <a:sx n="119" d="100"/>
          <a:sy n="119" d="100"/>
        </p:scale>
        <p:origin x="224" y="24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A5C35AA-6038-FA8C-C711-AC8E39AF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071813"/>
          </a:xfrm>
        </p:spPr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EF8098E-D219-07A1-DB0C-7E0907CF9A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Scheduled stretches</a:t>
            </a:r>
          </a:p>
          <a:p>
            <a:r>
              <a:rPr lang="en-US" dirty="0"/>
              <a:t>Video instruction</a:t>
            </a:r>
          </a:p>
          <a:p>
            <a:r>
              <a:rPr lang="en-US" dirty="0"/>
              <a:t>Timed exercises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D97288F-DE77-2C7D-B720-DC62E6021F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69564" cy="3071813"/>
          </a:xfrm>
        </p:spPr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664EB5-0323-523D-4C1C-5FF2516EDC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Professors, teachers</a:t>
            </a:r>
          </a:p>
          <a:p>
            <a:r>
              <a:rPr lang="en-US" dirty="0"/>
              <a:t>Students</a:t>
            </a:r>
          </a:p>
          <a:p>
            <a:r>
              <a:rPr lang="en-US" dirty="0"/>
              <a:t>Writers, artists, white-collar workers</a:t>
            </a:r>
          </a:p>
        </p:txBody>
      </p:sp>
      <p:pic>
        <p:nvPicPr>
          <p:cNvPr id="48" name="Picture Placeholder 289" descr="person with loud speaker icon">
            <a:extLst>
              <a:ext uri="{FF2B5EF4-FFF2-40B4-BE49-F238E27FC236}">
                <a16:creationId xmlns:a16="http://schemas.microsoft.com/office/drawing/2014/main" id="{32EE89C2-E8D2-3F28-AF5B-F1F905F405C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/>
          <a:stretch/>
        </p:blipFill>
        <p:spPr/>
      </p:pic>
      <p:pic>
        <p:nvPicPr>
          <p:cNvPr id="49" name="Picture Placeholder 291" descr="checklist icon">
            <a:extLst>
              <a:ext uri="{FF2B5EF4-FFF2-40B4-BE49-F238E27FC236}">
                <a16:creationId xmlns:a16="http://schemas.microsoft.com/office/drawing/2014/main" id="{6AFE4644-EA78-D919-2909-588A4315360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/>
          <a:stretch/>
        </p:blipFill>
        <p:spPr/>
      </p:pic>
      <p:pic>
        <p:nvPicPr>
          <p:cNvPr id="51" name="Picture 50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A851C05F-D1D0-8696-722C-41A2E152F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30551" r="19376"/>
          <a:stretch/>
        </p:blipFill>
        <p:spPr>
          <a:xfrm rot="5400000">
            <a:off x="2296089" y="-1109939"/>
            <a:ext cx="1029953" cy="3502820"/>
          </a:xfrm>
          <a:prstGeom prst="rect">
            <a:avLst/>
          </a:prstGeom>
          <a:noFill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80E0EB8-8132-6DA3-492A-96A8A11DD264}"/>
              </a:ext>
            </a:extLst>
          </p:cNvPr>
          <p:cNvSpPr txBox="1"/>
          <p:nvPr/>
        </p:nvSpPr>
        <p:spPr>
          <a:xfrm>
            <a:off x="1059655" y="1030664"/>
            <a:ext cx="467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C8F"/>
                </a:solidFill>
              </a:rPr>
              <a:t>Schedule time throughout your day to stretch to prevent wrist damage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A42C6-4F60-E5AE-8D66-53F7BB022454}"/>
              </a:ext>
            </a:extLst>
          </p:cNvPr>
          <p:cNvSpPr txBox="1"/>
          <p:nvPr/>
        </p:nvSpPr>
        <p:spPr>
          <a:xfrm>
            <a:off x="1059656" y="6051728"/>
            <a:ext cx="10072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*</a:t>
            </a:r>
            <a:r>
              <a:rPr lang="en-US" sz="1200" b="0" i="0" u="none" strike="noStrike" dirty="0" err="1">
                <a:solidFill>
                  <a:srgbClr val="DF8C8C"/>
                </a:solidFill>
                <a:effectLst/>
              </a:rPr>
              <a:t>LeBLANC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, K. I. M. E. D. W. A. R. D., &amp; </a:t>
            </a:r>
            <a:r>
              <a:rPr lang="en-US" sz="1200" b="0" i="0" u="none" strike="noStrike" dirty="0" err="1">
                <a:solidFill>
                  <a:srgbClr val="DF8C8C"/>
                </a:solidFill>
                <a:effectLst/>
              </a:rPr>
              <a:t>Cestia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, W. (2011, April 15). </a:t>
            </a:r>
            <a:r>
              <a:rPr lang="en-US" sz="1200" b="0" i="1" u="none" strike="noStrike" dirty="0">
                <a:solidFill>
                  <a:srgbClr val="DF8C8C"/>
                </a:solidFill>
                <a:effectLst/>
              </a:rPr>
              <a:t>Carpal tunnel syndrome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. American Family Physician. Retrieved April 30, 2023, from https://</a:t>
            </a:r>
            <a:r>
              <a:rPr lang="en-US" sz="1200" b="0" i="0" u="none" strike="noStrike" dirty="0" err="1">
                <a:solidFill>
                  <a:srgbClr val="DF8C8C"/>
                </a:solidFill>
                <a:effectLst/>
              </a:rPr>
              <a:t>www.aafp.org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/pubs/</a:t>
            </a:r>
            <a:r>
              <a:rPr lang="en-US" sz="1200" b="0" i="0" u="none" strike="noStrike" dirty="0" err="1">
                <a:solidFill>
                  <a:srgbClr val="DF8C8C"/>
                </a:solidFill>
                <a:effectLst/>
              </a:rPr>
              <a:t>afp</a:t>
            </a:r>
            <a:r>
              <a:rPr lang="en-US" sz="1200" b="0" i="0" u="none" strike="noStrike" dirty="0">
                <a:solidFill>
                  <a:srgbClr val="DF8C8C"/>
                </a:solidFill>
                <a:effectLst/>
              </a:rPr>
              <a:t>/issues/2011/0415/p952.html#:~:text=Carpal%20tunnel%20syndrome%20is%20the,adults%20in%20the%20general%20population. </a:t>
            </a:r>
          </a:p>
        </p:txBody>
      </p:sp>
      <p:sp>
        <p:nvSpPr>
          <p:cNvPr id="56" name="Text Placeholder 20">
            <a:extLst>
              <a:ext uri="{FF2B5EF4-FFF2-40B4-BE49-F238E27FC236}">
                <a16:creationId xmlns:a16="http://schemas.microsoft.com/office/drawing/2014/main" id="{16388FFB-6718-7037-25AC-68139935C6EB}"/>
              </a:ext>
            </a:extLst>
          </p:cNvPr>
          <p:cNvSpPr txBox="1">
            <a:spLocks/>
          </p:cNvSpPr>
          <p:nvPr/>
        </p:nvSpPr>
        <p:spPr>
          <a:xfrm>
            <a:off x="8119491" y="2743200"/>
            <a:ext cx="3328416" cy="3071813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</a:t>
            </a:r>
          </a:p>
        </p:txBody>
      </p:sp>
      <p:pic>
        <p:nvPicPr>
          <p:cNvPr id="59" name="Picture Placeholder 287" descr="blueprint icon">
            <a:extLst>
              <a:ext uri="{FF2B5EF4-FFF2-40B4-BE49-F238E27FC236}">
                <a16:creationId xmlns:a16="http://schemas.microsoft.com/office/drawing/2014/main" id="{A107FA47-6425-B5A8-7D8A-73BE473D775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/>
          <a:srcRect t="85" b="85"/>
          <a:stretch/>
        </p:blipFill>
        <p:spPr/>
      </p:pic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1088FD24-0BA3-034D-9BF6-413823ACCED5}"/>
              </a:ext>
            </a:extLst>
          </p:cNvPr>
          <p:cNvSpPr txBox="1">
            <a:spLocks/>
          </p:cNvSpPr>
          <p:nvPr/>
        </p:nvSpPr>
        <p:spPr>
          <a:xfrm>
            <a:off x="8361711" y="3950208"/>
            <a:ext cx="2770632" cy="173621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*3 to 6% of Americans have carpal tunnel</a:t>
            </a:r>
          </a:p>
          <a:p>
            <a:r>
              <a:rPr lang="en-US" dirty="0"/>
              <a:t>Caused by repetitive tasks, usually due to work or hobbies</a:t>
            </a:r>
          </a:p>
          <a:p>
            <a:r>
              <a:rPr lang="en-US" dirty="0"/>
              <a:t>If the right steps are taken early, it can be avoided</a:t>
            </a:r>
          </a:p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FE1472-AFFB-D338-2054-B7FF663E06EB}"/>
              </a:ext>
            </a:extLst>
          </p:cNvPr>
          <p:cNvSpPr txBox="1"/>
          <p:nvPr/>
        </p:nvSpPr>
        <p:spPr>
          <a:xfrm>
            <a:off x="1092375" y="1654586"/>
            <a:ext cx="350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02C8F"/>
                </a:solidFill>
              </a:rPr>
              <a:t>Created by Usif Aikhuele</a:t>
            </a:r>
          </a:p>
          <a:p>
            <a:r>
              <a:rPr lang="en-US" sz="1400" dirty="0">
                <a:solidFill>
                  <a:srgbClr val="202C8F"/>
                </a:solidFill>
              </a:rPr>
              <a:t>https://</a:t>
            </a:r>
            <a:r>
              <a:rPr lang="en-US" sz="1400" dirty="0" err="1">
                <a:solidFill>
                  <a:srgbClr val="202C8F"/>
                </a:solidFill>
              </a:rPr>
              <a:t>github.com</a:t>
            </a:r>
            <a:r>
              <a:rPr lang="en-US" sz="1400" dirty="0">
                <a:solidFill>
                  <a:srgbClr val="202C8F"/>
                </a:solidFill>
              </a:rPr>
              <a:t>/</a:t>
            </a:r>
            <a:r>
              <a:rPr lang="en-US" sz="1400" dirty="0" err="1">
                <a:solidFill>
                  <a:srgbClr val="202C8F"/>
                </a:solidFill>
              </a:rPr>
              <a:t>ksu</a:t>
            </a:r>
            <a:r>
              <a:rPr lang="en-US" sz="1400" dirty="0">
                <a:solidFill>
                  <a:srgbClr val="202C8F"/>
                </a:solidFill>
              </a:rPr>
              <a:t>-is/HandTracker-2</a:t>
            </a:r>
          </a:p>
        </p:txBody>
      </p:sp>
      <p:sp>
        <p:nvSpPr>
          <p:cNvPr id="66" name="Title 44">
            <a:extLst>
              <a:ext uri="{FF2B5EF4-FFF2-40B4-BE49-F238E27FC236}">
                <a16:creationId xmlns:a16="http://schemas.microsoft.com/office/drawing/2014/main" id="{5E1C0A6D-9234-9DD9-567F-FAC2704A2907}"/>
              </a:ext>
            </a:extLst>
          </p:cNvPr>
          <p:cNvSpPr txBox="1">
            <a:spLocks/>
          </p:cNvSpPr>
          <p:nvPr/>
        </p:nvSpPr>
        <p:spPr>
          <a:xfrm>
            <a:off x="1059656" y="379724"/>
            <a:ext cx="10671048" cy="55399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>
                <a:solidFill>
                  <a:srgbClr val="F5CDC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  <a:r>
              <a:rPr lang="en-US" sz="3000" dirty="0">
                <a:solidFill>
                  <a:srgbClr val="AAC4E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HandTracker</a:t>
            </a:r>
          </a:p>
        </p:txBody>
      </p:sp>
      <p:pic>
        <p:nvPicPr>
          <p:cNvPr id="68" name="Picture 67" descr="A picture containing indoor, person, table&#10;&#10;Description automatically generated">
            <a:extLst>
              <a:ext uri="{FF2B5EF4-FFF2-40B4-BE49-F238E27FC236}">
                <a16:creationId xmlns:a16="http://schemas.microsoft.com/office/drawing/2014/main" id="{393A93DC-B114-C063-5AB5-F24B5032B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520695" y="184228"/>
            <a:ext cx="3061193" cy="2295895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6853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9DFEF17-E008-2BFB-47F9-00FF1066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617" y="210312"/>
            <a:ext cx="6766560" cy="768096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5CDCE"/>
                </a:solidFill>
              </a:rPr>
              <a:t>importance</a:t>
            </a:r>
          </a:p>
        </p:txBody>
      </p:sp>
      <p:pic>
        <p:nvPicPr>
          <p:cNvPr id="17" name="Content Placeholder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854CF8-CBC8-AA55-5714-423B02E5F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011" y="1102360"/>
            <a:ext cx="5139771" cy="2700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26EF-5464-CBC4-A9CC-E1779A71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Picture 1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FE0272B-1E08-41B9-CE0B-9BD5E0F5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68543"/>
            <a:ext cx="7772400" cy="16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74E5052-840D-4046-ED49-A1D3EE58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5CDCE"/>
                </a:solidFill>
              </a:rPr>
              <a:t>Timer 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F308B-8EAF-9795-D327-31DAAE41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28B506-4E9F-CE57-C09F-E1B4EA3B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6" y="2162731"/>
            <a:ext cx="6088307" cy="3379451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EF7330-9512-65F3-8E51-8B537F83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805" y="1984248"/>
            <a:ext cx="4124444" cy="47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2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F73C5DB-90C4-3160-412A-5EF5A52E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5CDCE"/>
                </a:solidFill>
              </a:rPr>
              <a:t>Talkin</a:t>
            </a:r>
            <a:r>
              <a:rPr lang="en-US" dirty="0">
                <a:solidFill>
                  <a:srgbClr val="F5CDCE"/>
                </a:solidFill>
              </a:rPr>
              <a:t>’ pictures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A1F5B-2788-CB21-F498-14C964F1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15" descr="A picture containing table&#10;&#10;Description automatically generated">
            <a:extLst>
              <a:ext uri="{FF2B5EF4-FFF2-40B4-BE49-F238E27FC236}">
                <a16:creationId xmlns:a16="http://schemas.microsoft.com/office/drawing/2014/main" id="{8FB457DC-7F5A-6CA2-031B-F4BBD5B7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09" y="1862297"/>
            <a:ext cx="4341323" cy="4751801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982D49B3-6638-F31E-55BE-CD4327CC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188" y="1862297"/>
            <a:ext cx="5224153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9CF4DD7-202A-99F5-5042-FD9E0364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66" y="605826"/>
            <a:ext cx="10671048" cy="768096"/>
          </a:xfrm>
        </p:spPr>
        <p:txBody>
          <a:bodyPr/>
          <a:lstStyle/>
          <a:p>
            <a:r>
              <a:rPr lang="en-US" dirty="0">
                <a:solidFill>
                  <a:srgbClr val="F5CDCE"/>
                </a:solidFill>
              </a:rPr>
              <a:t>The main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77A16-0151-0CDB-295F-B20C186F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" name="Picture 15" descr="Timeline&#10;&#10;Description automatically generated with low confidence">
            <a:extLst>
              <a:ext uri="{FF2B5EF4-FFF2-40B4-BE49-F238E27FC236}">
                <a16:creationId xmlns:a16="http://schemas.microsoft.com/office/drawing/2014/main" id="{081069E1-087D-52C6-A9F6-106DA5B1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85" y="1253607"/>
            <a:ext cx="4675238" cy="5335452"/>
          </a:xfrm>
          <a:prstGeom prst="rect">
            <a:avLst/>
          </a:prstGeom>
        </p:spPr>
      </p:pic>
      <p:pic>
        <p:nvPicPr>
          <p:cNvPr id="18" name="Picture 17" descr="Timeline&#10;&#10;Description automatically generated">
            <a:extLst>
              <a:ext uri="{FF2B5EF4-FFF2-40B4-BE49-F238E27FC236}">
                <a16:creationId xmlns:a16="http://schemas.microsoft.com/office/drawing/2014/main" id="{AD666595-1EF0-0E97-AA1D-560B84BA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47" y="1253607"/>
            <a:ext cx="4350440" cy="515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7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8F1A-9765-60D0-E70D-B8971885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19" y="3044952"/>
            <a:ext cx="10671048" cy="768096"/>
          </a:xfrm>
        </p:spPr>
        <p:txBody>
          <a:bodyPr/>
          <a:lstStyle/>
          <a:p>
            <a:r>
              <a:rPr lang="en-US" dirty="0">
                <a:solidFill>
                  <a:srgbClr val="F5CDCE"/>
                </a:solidFill>
              </a:rPr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50657-4CBE-C0FC-79F6-777AF6BE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C0F79003-F70F-FDDB-7DFA-D7D9BF8BB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30551" r="19376"/>
          <a:stretch/>
        </p:blipFill>
        <p:spPr>
          <a:xfrm rot="5400000">
            <a:off x="4646452" y="-2684458"/>
            <a:ext cx="2447274" cy="832306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FBE38-6DB2-DCB3-7CC7-C9DDABDA3D69}"/>
              </a:ext>
            </a:extLst>
          </p:cNvPr>
          <p:cNvSpPr txBox="1"/>
          <p:nvPr/>
        </p:nvSpPr>
        <p:spPr>
          <a:xfrm>
            <a:off x="3157370" y="1289131"/>
            <a:ext cx="60995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5CDCE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MY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AAC4E9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HANDTRACKER</a:t>
            </a:r>
          </a:p>
        </p:txBody>
      </p:sp>
    </p:spTree>
    <p:extLst>
      <p:ext uri="{BB962C8B-B14F-4D97-AF65-F5344CB8AC3E}">
        <p14:creationId xmlns:p14="http://schemas.microsoft.com/office/powerpoint/2010/main" val="137515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B950-1642-874A-26AF-16DBF91D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46" y="3044952"/>
            <a:ext cx="10671048" cy="768096"/>
          </a:xfrm>
        </p:spPr>
        <p:txBody>
          <a:bodyPr/>
          <a:lstStyle/>
          <a:p>
            <a:r>
              <a:rPr lang="en-US" dirty="0">
                <a:solidFill>
                  <a:srgbClr val="F5CDCE"/>
                </a:solidFill>
              </a:rPr>
              <a:t>In </a:t>
            </a:r>
            <a:r>
              <a:rPr lang="en-US" dirty="0">
                <a:solidFill>
                  <a:srgbClr val="AAC4E9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2F274-8EC0-2DF2-198F-9F2E6597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5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185</Words>
  <Application>Microsoft Macintosh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Aharoni</vt:lpstr>
      <vt:lpstr>Arial</vt:lpstr>
      <vt:lpstr>Arial Black</vt:lpstr>
      <vt:lpstr>Sabon Next LT</vt:lpstr>
      <vt:lpstr>Office Theme</vt:lpstr>
      <vt:lpstr>PowerPoint Presentation</vt:lpstr>
      <vt:lpstr>importance</vt:lpstr>
      <vt:lpstr>Timer trials</vt:lpstr>
      <vt:lpstr>Talkin’ pictures</vt:lpstr>
      <vt:lpstr>The main course</vt:lpstr>
      <vt:lpstr>demonstration</vt:lpstr>
      <vt:lpstr>In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MyHandTracker</dc:title>
  <dc:subject/>
  <dc:creator>Usif Aikhuele</dc:creator>
  <cp:lastModifiedBy>Usif Aikhuele</cp:lastModifiedBy>
  <cp:revision>9</cp:revision>
  <dcterms:created xsi:type="dcterms:W3CDTF">2023-04-30T17:32:36Z</dcterms:created>
  <dcterms:modified xsi:type="dcterms:W3CDTF">2023-05-06T15:03:46Z</dcterms:modified>
</cp:coreProperties>
</file>